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0"/>
  </p:notesMasterIdLst>
  <p:handoutMasterIdLst>
    <p:handoutMasterId r:id="rId21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7559675" cy="106918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C472D8-AE17-4FB6-BDFD-E7120E951A6B}" type="slidenum">
              <a:rPr lang="ru-RU"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C8E2D2E8-BAA9-446C-BA12-11D739210B7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ru-RU" sz="2000" kern="1200">
        <a:solidFill>
          <a:srgbClr val="000000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69287491-0214-497B-854F-E054CA4BC3A3}" type="slidenum">
              <a:rPr lang="ru-RU" altLang="ru-RU" sz="140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1</a:t>
            </a:fld>
            <a:endParaRPr lang="ru-RU" altLang="ru-RU" sz="140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12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2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11268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543B5974-A435-485E-971C-B8918976CCFA}" type="slidenum">
              <a:rPr lang="ru-RU" altLang="ru-RU" sz="140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10</a:t>
            </a:fld>
            <a:endParaRPr lang="ru-RU" altLang="ru-RU" sz="140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96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2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2970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CAE66453-8DB7-4F6B-B944-24B1E1F41604}" type="slidenum">
              <a:rPr lang="ru-RU" altLang="ru-RU" sz="140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11</a:t>
            </a:fld>
            <a:endParaRPr lang="ru-RU" altLang="ru-RU" sz="140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17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2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31748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51892325-C5D6-4438-974F-B5DA5581F687}" type="slidenum">
              <a:rPr lang="ru-RU" altLang="ru-RU" sz="140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12</a:t>
            </a:fld>
            <a:endParaRPr lang="ru-RU" altLang="ru-RU" sz="140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3379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2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3379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6E55715E-01C3-40EF-BCD8-98C5A0781706}" type="slidenum">
              <a:rPr lang="ru-RU" altLang="ru-RU" sz="140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2</a:t>
            </a:fld>
            <a:endParaRPr lang="ru-RU" altLang="ru-RU" sz="140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331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2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1331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6B2096F0-01CC-4894-BA87-0C470A534E61}" type="slidenum">
              <a:rPr lang="ru-RU" altLang="ru-RU" sz="140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3</a:t>
            </a:fld>
            <a:endParaRPr lang="ru-RU" altLang="ru-RU" sz="140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536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2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1536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7E755A69-E387-41C8-BDCC-6785A37485D5}" type="slidenum">
              <a:rPr lang="ru-RU" altLang="ru-RU" sz="140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4</a:t>
            </a:fld>
            <a:endParaRPr lang="ru-RU" altLang="ru-RU" sz="140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741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2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17412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1A323082-3A9A-49B3-9C02-AACC4FF3B45B}" type="slidenum">
              <a:rPr lang="ru-RU" altLang="ru-RU" sz="140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5</a:t>
            </a:fld>
            <a:endParaRPr lang="ru-RU" altLang="ru-RU" sz="140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945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2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1946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F4FADBD6-4F67-4755-836A-6FC87FF59E59}" type="slidenum">
              <a:rPr lang="ru-RU" altLang="ru-RU" sz="140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6</a:t>
            </a:fld>
            <a:endParaRPr lang="ru-RU" altLang="ru-RU" sz="140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150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2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21508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AE7BE872-5567-47A5-A1CC-9B677FD6BDBA}" type="slidenum">
              <a:rPr lang="ru-RU" altLang="ru-RU" sz="140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7</a:t>
            </a:fld>
            <a:endParaRPr lang="ru-RU" altLang="ru-RU" sz="140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355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2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2355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9B5CC976-B247-4997-AC20-C1205963E376}" type="slidenum">
              <a:rPr lang="ru-RU" altLang="ru-RU" sz="140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8</a:t>
            </a:fld>
            <a:endParaRPr lang="ru-RU" altLang="ru-RU" sz="140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560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2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2560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5DFC4C75-0EA3-4B8E-8A31-DEE5E2741F5A}" type="slidenum">
              <a:rPr lang="ru-RU" altLang="ru-RU" sz="140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9</a:t>
            </a:fld>
            <a:endParaRPr lang="ru-RU" altLang="ru-RU" sz="140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76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2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27652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EC0A6-EBE1-4106-A1E9-073567A93DC2}" type="datetime1">
              <a:rPr/>
              <a:pPr>
                <a:defRPr/>
              </a:pPr>
              <a:t>08.06.2020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DE384-3160-4F8C-B693-C8A611B564A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50118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FE19D-6759-43F0-8E8E-E3095FAA4574}" type="datetime1">
              <a:rPr/>
              <a:pPr>
                <a:defRPr/>
              </a:pPr>
              <a:t>08.06.2020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B998-1C6E-406F-B422-B708F37258C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826821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8839203" y="1122361"/>
            <a:ext cx="2743200" cy="500856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609603" y="1122361"/>
            <a:ext cx="8077196" cy="500856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20F2F-B09D-434C-9B11-F6A78D7DD5E3}" type="datetime1">
              <a:rPr/>
              <a:pPr>
                <a:defRPr/>
              </a:pPr>
              <a:t>08.06.2020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A4A38-C0F5-4FF3-A11C-45673FB4FDF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45617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6965874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571049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725856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6096003" y="1989140"/>
            <a:ext cx="2759073" cy="42290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9007470" y="1989140"/>
            <a:ext cx="2759073" cy="42290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9916727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6801983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0779064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583343"/>
      </p:ext>
    </p:extLst>
  </p:cSld>
  <p:clrMapOvr>
    <a:masterClrMapping/>
  </p:clrMapOvr>
  <p:transition spd="slow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75181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520ED-62F9-498A-BB5D-1B3A1B54F773}" type="datetime1">
              <a:rPr/>
              <a:pPr>
                <a:defRPr/>
              </a:pPr>
              <a:t>08.06.2020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0F20-C5B1-4CD6-8521-25567D5D8E2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4447150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329922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899643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10348914" y="434970"/>
            <a:ext cx="1417640" cy="57832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6096003" y="434970"/>
            <a:ext cx="4100517" cy="57832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704048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26706791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20393014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1942761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741358" y="1989140"/>
            <a:ext cx="5435595" cy="42290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329367" y="1989140"/>
            <a:ext cx="5437186" cy="42290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9467089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394452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513472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956140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95355-DDF6-4307-9EED-FB2C17710B8D}" type="datetime1">
              <a:rPr/>
              <a:pPr>
                <a:defRPr/>
              </a:pPr>
              <a:t>08.06.2020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81EE7-0830-4152-B440-1F72852E721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215730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0929527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645100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3476831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9010653" y="434970"/>
            <a:ext cx="2755901" cy="57832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741358" y="434970"/>
            <a:ext cx="8116891" cy="57832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2745987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4450328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045045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2990803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25452" y="1989140"/>
            <a:ext cx="2759073" cy="42290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3336929" y="1989140"/>
            <a:ext cx="2759073" cy="42290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14088521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0725081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668054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609603" y="1604964"/>
            <a:ext cx="54102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172200" y="1604964"/>
            <a:ext cx="54102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3B174-DEB2-47E5-9D63-4F8377CD802B}" type="datetime1">
              <a:rPr/>
              <a:pPr>
                <a:defRPr/>
              </a:pPr>
              <a:t>08.06.2020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36597-B143-49B2-B0CC-3F0E60FE88E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517132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47745"/>
      </p:ext>
    </p:extLst>
  </p:cSld>
  <p:clrMapOvr>
    <a:masterClrMapping/>
  </p:clrMapOvr>
  <p:transition spd="slow"/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825787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7294025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74262506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4678363" y="434970"/>
            <a:ext cx="1417640" cy="57832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25452" y="434970"/>
            <a:ext cx="4100517" cy="57832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10330152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8250656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21982730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4506808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838203" y="1944691"/>
            <a:ext cx="3587748" cy="1079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578345" y="1944691"/>
            <a:ext cx="3587748" cy="1079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6441330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676169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84C7E-33FA-4E76-A242-8A56A6CFB5B5}" type="datetime1">
              <a:rPr/>
              <a:pPr>
                <a:defRPr/>
              </a:pPr>
              <a:t>08.06.2020</a:t>
            </a:fld>
            <a:endParaRPr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7A420-48AA-4506-AECB-68101869D61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176157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89486568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87914"/>
      </p:ext>
    </p:extLst>
  </p:cSld>
  <p:clrMapOvr>
    <a:masterClrMapping/>
  </p:clrMapOvr>
  <p:transition spd="slow"/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0219159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6253096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9335761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334121" y="365129"/>
            <a:ext cx="1831972" cy="265906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5343525" cy="265906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96127637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32512888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83353645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1519858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839784" y="1600200"/>
            <a:ext cx="5211759" cy="7207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203947" y="1600200"/>
            <a:ext cx="5213351" cy="7207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479917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DE19D-69BC-4E83-B82B-B5D2B8882D76}" type="datetime1">
              <a:rPr/>
              <a:pPr>
                <a:defRPr/>
              </a:pPr>
              <a:t>08.06.2020</a:t>
            </a:fld>
            <a:endParaRPr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2FA81-305D-4F96-9BDE-93BB2CAC2F5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0086096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04864838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2328311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827799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6223849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3486528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5818855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8772525" y="231772"/>
            <a:ext cx="2644773" cy="208914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838203" y="231772"/>
            <a:ext cx="7781928" cy="208914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6341572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04156776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51426895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975366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C02D-FBB6-49C2-9EC7-28002AA1109E}" type="datetime1">
              <a:rPr/>
              <a:pPr>
                <a:defRPr/>
              </a:pPr>
              <a:t>08.06.2020</a:t>
            </a:fld>
            <a:endParaRPr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8262F-041B-402C-8CE2-91F2856E7CF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649000"/>
      </p:ext>
    </p:extLst>
  </p:cSld>
  <p:clrMapOvr>
    <a:masterClrMapping/>
  </p:clrMapOvr>
  <p:transition spd="slow"/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741358" y="1989140"/>
            <a:ext cx="5435595" cy="42290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329367" y="1989140"/>
            <a:ext cx="5437186" cy="42290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8444629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5628457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8911840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958971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0266986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5218574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50439490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9010653" y="434970"/>
            <a:ext cx="2755901" cy="57832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741358" y="434970"/>
            <a:ext cx="8116891" cy="57832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6194963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74DA7-6667-4028-A342-51D719380F5E}" type="datetime1">
              <a:rPr/>
              <a:pPr>
                <a:defRPr/>
              </a:pPr>
              <a:t>08.06.2020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FBFFB-A018-4CAC-A66A-546199E6FE7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828682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D38A5-1DE6-47D5-A898-4E08FF604D3D}" type="datetime1">
              <a:rPr/>
              <a:pPr>
                <a:defRPr/>
              </a:pPr>
              <a:t>08.06.2020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4A810-17F8-4CC7-9472-E1B560D2A6B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513128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800" y="368300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4997" rIns="90004" bIns="449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20F66B05-315D-44FA-95CC-54AD14CC8E04}" type="datetime1">
              <a:rPr/>
              <a:pPr>
                <a:defRPr/>
              </a:pPr>
              <a:t>08.06.2020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FB994D32-6CDE-4BA6-8AC9-1BD718C9AF7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1" name="Текст 6"/>
          <p:cNvSpPr txBox="1"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6000" kern="1200"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ru-RU" sz="2400" kern="1200">
          <a:solidFill>
            <a:srgbClr val="000000"/>
          </a:solidFill>
          <a:latin typeface="Calibri"/>
          <a:ea typeface="Microsoft YaHei" panose="020B0503020204020204" pitchFamily="34" charset="-122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ru-RU" sz="2000" kern="1200">
          <a:solidFill>
            <a:srgbClr val="000000"/>
          </a:solidFill>
          <a:latin typeface="Calibri"/>
          <a:ea typeface="Microsoft YaHei" panose="020B0503020204020204" pitchFamily="34" charset="-122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ru-RU" kern="1200">
          <a:solidFill>
            <a:srgbClr val="000000"/>
          </a:solidFill>
          <a:latin typeface="Calibri"/>
          <a:ea typeface="Microsoft YaHei" panose="020B0503020204020204" pitchFamily="34" charset="-122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ru-RU" kern="1200">
          <a:solidFill>
            <a:srgbClr val="000000"/>
          </a:solidFill>
          <a:latin typeface="Calibri"/>
          <a:ea typeface="Microsoft YaHei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800" y="368300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илиния: фигура 7"/>
          <p:cNvSpPr/>
          <p:nvPr/>
        </p:nvSpPr>
        <p:spPr>
          <a:xfrm>
            <a:off x="7815263" y="0"/>
            <a:ext cx="4376737" cy="431800"/>
          </a:xfrm>
          <a:custGeom>
            <a:avLst/>
            <a:gdLst>
              <a:gd name="f0" fmla="val w"/>
              <a:gd name="f1" fmla="val h"/>
              <a:gd name="f2" fmla="val 0"/>
              <a:gd name="f3" fmla="val 5383161"/>
              <a:gd name="f4" fmla="val 619432"/>
              <a:gd name="f5" fmla="val 5368413"/>
              <a:gd name="f6" fmla="val 14749"/>
              <a:gd name="f7" fmla="val 1504335"/>
              <a:gd name="f8" fmla="*/ f0 1 5383161"/>
              <a:gd name="f9" fmla="*/ f1 1 619432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5383161"/>
              <a:gd name="f16" fmla="*/ f13 1 619432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5383161" h="619432">
                <a:moveTo>
                  <a:pt x="f5" y="f6"/>
                </a:moveTo>
                <a:lnTo>
                  <a:pt x="f2" y="f2"/>
                </a:lnTo>
                <a:lnTo>
                  <a:pt x="f7" y="f4"/>
                </a:lnTo>
                <a:lnTo>
                  <a:pt x="f3" y="f4"/>
                </a:lnTo>
                <a:lnTo>
                  <a:pt x="f5" y="f6"/>
                </a:lnTo>
                <a:close/>
              </a:path>
            </a:pathLst>
          </a:custGeom>
          <a:solidFill>
            <a:srgbClr val="FFCA08"/>
          </a:solidFill>
          <a:ln cap="flat"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2052" name="Группа 11"/>
          <p:cNvGrpSpPr>
            <a:grpSpLocks/>
          </p:cNvGrpSpPr>
          <p:nvPr/>
        </p:nvGrpSpPr>
        <p:grpSpPr bwMode="auto">
          <a:xfrm>
            <a:off x="6061075" y="6426200"/>
            <a:ext cx="6127750" cy="431800"/>
            <a:chOff x="6060963" y="6426000"/>
            <a:chExt cx="6127558" cy="431642"/>
          </a:xfrm>
        </p:grpSpPr>
        <p:sp>
          <p:nvSpPr>
            <p:cNvPr id="5" name="Полилиния: фигура 8"/>
            <p:cNvSpPr/>
            <p:nvPr/>
          </p:nvSpPr>
          <p:spPr>
            <a:xfrm>
              <a:off x="6060963" y="6426000"/>
              <a:ext cx="4362313" cy="4316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65218"/>
                <a:gd name="f4" fmla="val 642783"/>
                <a:gd name="f5" fmla="val 1463655"/>
                <a:gd name="f6" fmla="val 4301"/>
                <a:gd name="f7" fmla="val 638973"/>
                <a:gd name="f8" fmla="val 5357106"/>
                <a:gd name="f9" fmla="*/ f0 1 5365218"/>
                <a:gd name="f10" fmla="*/ f1 1 64278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365218"/>
                <a:gd name="f17" fmla="*/ f14 1 64278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365218" h="642783">
                  <a:moveTo>
                    <a:pt x="f3" y="f2"/>
                  </a:moveTo>
                  <a:lnTo>
                    <a:pt x="f5" y="f6"/>
                  </a:lnTo>
                  <a:lnTo>
                    <a:pt x="f2" y="f7"/>
                  </a:lnTo>
                  <a:lnTo>
                    <a:pt x="f8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CA08"/>
            </a:solidFill>
            <a:ln cap="flat">
              <a:noFill/>
              <a:prstDash val="solid"/>
            </a:ln>
          </p:spPr>
          <p:txBody>
            <a:bodyPr lIns="90004" tIns="44997" rIns="90004" bIns="44997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Прямоугольник 9"/>
            <p:cNvSpPr/>
            <p:nvPr/>
          </p:nvSpPr>
          <p:spPr>
            <a:xfrm>
              <a:off x="10423276" y="6426000"/>
              <a:ext cx="1765245" cy="4316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CA08"/>
            </a:solidFill>
            <a:ln cap="flat">
              <a:noFill/>
              <a:prstDash val="solid"/>
            </a:ln>
          </p:spPr>
          <p:txBody>
            <a:bodyPr lIns="90004" tIns="44997" rIns="90004" bIns="44997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7" name="Текст 2"/>
          <p:cNvSpPr txBox="1">
            <a:spLocks noGrp="1"/>
          </p:cNvSpPr>
          <p:nvPr>
            <p:ph type="body" idx="1"/>
          </p:nvPr>
        </p:nvSpPr>
        <p:spPr>
          <a:xfrm>
            <a:off x="6096000" y="1989138"/>
            <a:ext cx="5670550" cy="422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054" name="Заголовок 6"/>
          <p:cNvSpPr txBox="1">
            <a:spLocks noGrp="1"/>
          </p:cNvSpPr>
          <p:nvPr>
            <p:ph type="title"/>
          </p:nvPr>
        </p:nvSpPr>
        <p:spPr bwMode="auto">
          <a:xfrm>
            <a:off x="6096000" y="434975"/>
            <a:ext cx="5670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9" name="Рисунок 12"/>
          <p:cNvSpPr/>
          <p:nvPr/>
        </p:nvSpPr>
        <p:spPr>
          <a:xfrm>
            <a:off x="741363" y="639763"/>
            <a:ext cx="4410075" cy="5578475"/>
          </a:xfrm>
          <a:custGeom>
            <a:avLst/>
            <a:gdLst>
              <a:gd name="f0" fmla="val w"/>
              <a:gd name="f1" fmla="val h"/>
              <a:gd name="f2" fmla="val 0"/>
              <a:gd name="f3" fmla="val 4409640"/>
              <a:gd name="f4" fmla="val 5578200"/>
              <a:gd name="f5" fmla="*/ f0 1 4409640"/>
              <a:gd name="f6" fmla="*/ f1 1 557820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4409640"/>
              <a:gd name="f13" fmla="*/ f10 1 557820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4409640" h="5578200"/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4400" b="1" kern="1200"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lvl="1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75000"/>
        <a:buFont typeface="StarSymbol"/>
        <a:buChar char="–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2pPr>
      <a:lvl3pPr lvl="2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3pPr>
      <a:lvl4pPr lvl="3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75000"/>
        <a:buFont typeface="StarSymbol"/>
        <a:buChar char="–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4pPr>
      <a:lvl5pPr lvl="4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5pPr>
      <a:lvl6pPr marL="0" marR="0" lvl="5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6pPr>
      <a:lvl7pPr marL="0" marR="0" lvl="6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7pPr>
      <a:lvl8pPr marL="0" marR="0" lvl="7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8pPr>
      <a:lvl9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800" y="368300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илиния: фигура 7"/>
          <p:cNvSpPr/>
          <p:nvPr/>
        </p:nvSpPr>
        <p:spPr>
          <a:xfrm>
            <a:off x="7815263" y="0"/>
            <a:ext cx="4376737" cy="431800"/>
          </a:xfrm>
          <a:custGeom>
            <a:avLst/>
            <a:gdLst>
              <a:gd name="f0" fmla="val w"/>
              <a:gd name="f1" fmla="val h"/>
              <a:gd name="f2" fmla="val 0"/>
              <a:gd name="f3" fmla="val 5383161"/>
              <a:gd name="f4" fmla="val 619432"/>
              <a:gd name="f5" fmla="val 5368413"/>
              <a:gd name="f6" fmla="val 14749"/>
              <a:gd name="f7" fmla="val 1504335"/>
              <a:gd name="f8" fmla="*/ f0 1 5383161"/>
              <a:gd name="f9" fmla="*/ f1 1 619432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5383161"/>
              <a:gd name="f16" fmla="*/ f13 1 619432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5383161" h="619432">
                <a:moveTo>
                  <a:pt x="f5" y="f6"/>
                </a:moveTo>
                <a:lnTo>
                  <a:pt x="f2" y="f2"/>
                </a:lnTo>
                <a:lnTo>
                  <a:pt x="f7" y="f4"/>
                </a:lnTo>
                <a:lnTo>
                  <a:pt x="f3" y="f4"/>
                </a:lnTo>
                <a:lnTo>
                  <a:pt x="f5" y="f6"/>
                </a:lnTo>
                <a:close/>
              </a:path>
            </a:pathLst>
          </a:custGeom>
          <a:solidFill>
            <a:srgbClr val="FFCA08"/>
          </a:solidFill>
          <a:ln cap="flat"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Текст 2"/>
          <p:cNvSpPr txBox="1">
            <a:spLocks noGrp="1"/>
          </p:cNvSpPr>
          <p:nvPr>
            <p:ph type="body" idx="1"/>
          </p:nvPr>
        </p:nvSpPr>
        <p:spPr>
          <a:xfrm>
            <a:off x="741363" y="1989138"/>
            <a:ext cx="11025187" cy="422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77" name="Заголовок 6"/>
          <p:cNvSpPr txBox="1">
            <a:spLocks noGrp="1"/>
          </p:cNvSpPr>
          <p:nvPr>
            <p:ph type="title"/>
          </p:nvPr>
        </p:nvSpPr>
        <p:spPr bwMode="auto">
          <a:xfrm>
            <a:off x="741363" y="434975"/>
            <a:ext cx="11025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щелкните мышьюОбразец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4400" b="1" kern="1200"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lvl="1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75000"/>
        <a:buFont typeface="StarSymbol"/>
        <a:buChar char="–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2pPr>
      <a:lvl3pPr lvl="2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3pPr>
      <a:lvl4pPr lvl="3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75000"/>
        <a:buFont typeface="StarSymbol"/>
        <a:buChar char="–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4pPr>
      <a:lvl5pPr lvl="4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5pPr>
      <a:lvl6pPr marL="0" marR="0" lvl="5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6pPr>
      <a:lvl7pPr marL="0" marR="0" lvl="6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7pPr>
      <a:lvl8pPr marL="0" marR="0" lvl="7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8pPr>
      <a:lvl9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800" y="368300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илиния: фигура 8"/>
          <p:cNvSpPr/>
          <p:nvPr/>
        </p:nvSpPr>
        <p:spPr>
          <a:xfrm rot="10799991">
            <a:off x="0" y="0"/>
            <a:ext cx="4362450" cy="431800"/>
          </a:xfrm>
          <a:custGeom>
            <a:avLst/>
            <a:gdLst>
              <a:gd name="f0" fmla="val w"/>
              <a:gd name="f1" fmla="val h"/>
              <a:gd name="f2" fmla="val 0"/>
              <a:gd name="f3" fmla="val 5365218"/>
              <a:gd name="f4" fmla="val 642783"/>
              <a:gd name="f5" fmla="val 1463655"/>
              <a:gd name="f6" fmla="val 4301"/>
              <a:gd name="f7" fmla="val 638973"/>
              <a:gd name="f8" fmla="val 5357106"/>
              <a:gd name="f9" fmla="*/ f0 1 5365218"/>
              <a:gd name="f10" fmla="*/ f1 1 642783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5365218"/>
              <a:gd name="f17" fmla="*/ f14 1 642783"/>
              <a:gd name="f18" fmla="*/ f11 1 f16"/>
              <a:gd name="f19" fmla="*/ f12 1 f16"/>
              <a:gd name="f20" fmla="*/ f11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5365218" h="642783">
                <a:moveTo>
                  <a:pt x="f3" y="f2"/>
                </a:moveTo>
                <a:lnTo>
                  <a:pt x="f5" y="f6"/>
                </a:lnTo>
                <a:lnTo>
                  <a:pt x="f2" y="f7"/>
                </a:lnTo>
                <a:lnTo>
                  <a:pt x="f8" y="f4"/>
                </a:lnTo>
                <a:lnTo>
                  <a:pt x="f3" y="f2"/>
                </a:lnTo>
                <a:close/>
              </a:path>
            </a:pathLst>
          </a:custGeom>
          <a:solidFill>
            <a:srgbClr val="FFCA08"/>
          </a:solidFill>
          <a:ln cap="flat"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4100" name="Группа 1"/>
          <p:cNvGrpSpPr>
            <a:grpSpLocks/>
          </p:cNvGrpSpPr>
          <p:nvPr/>
        </p:nvGrpSpPr>
        <p:grpSpPr bwMode="auto">
          <a:xfrm>
            <a:off x="0" y="6440488"/>
            <a:ext cx="6132513" cy="433387"/>
            <a:chOff x="0" y="6441115"/>
            <a:chExt cx="6132605" cy="431999"/>
          </a:xfrm>
        </p:grpSpPr>
        <p:sp>
          <p:nvSpPr>
            <p:cNvPr id="5" name="Полилиния: фигура 7"/>
            <p:cNvSpPr/>
            <p:nvPr/>
          </p:nvSpPr>
          <p:spPr>
            <a:xfrm rot="10799991">
              <a:off x="1755801" y="6441115"/>
              <a:ext cx="4376804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83161"/>
                <a:gd name="f4" fmla="val 619432"/>
                <a:gd name="f5" fmla="val 5368413"/>
                <a:gd name="f6" fmla="val 14749"/>
                <a:gd name="f7" fmla="val 1504335"/>
                <a:gd name="f8" fmla="*/ f0 1 5383161"/>
                <a:gd name="f9" fmla="*/ f1 1 61943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383161"/>
                <a:gd name="f16" fmla="*/ f13 1 61943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383161" h="619432">
                  <a:moveTo>
                    <a:pt x="f5" y="f6"/>
                  </a:moveTo>
                  <a:lnTo>
                    <a:pt x="f2" y="f2"/>
                  </a:lnTo>
                  <a:lnTo>
                    <a:pt x="f7" y="f4"/>
                  </a:lnTo>
                  <a:lnTo>
                    <a:pt x="f3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CA08"/>
            </a:solidFill>
            <a:ln cap="flat">
              <a:noFill/>
              <a:prstDash val="solid"/>
            </a:ln>
          </p:spPr>
          <p:txBody>
            <a:bodyPr lIns="90004" tIns="44997" rIns="90004" bIns="44997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Прямоугольник 9"/>
            <p:cNvSpPr/>
            <p:nvPr/>
          </p:nvSpPr>
          <p:spPr>
            <a:xfrm>
              <a:off x="0" y="6441115"/>
              <a:ext cx="1765326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CA08"/>
            </a:solidFill>
            <a:ln cap="flat">
              <a:noFill/>
              <a:prstDash val="solid"/>
            </a:ln>
          </p:spPr>
          <p:txBody>
            <a:bodyPr lIns="90004" tIns="44997" rIns="90004" bIns="44997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7" name="Текст 2"/>
          <p:cNvSpPr txBox="1">
            <a:spLocks noGrp="1"/>
          </p:cNvSpPr>
          <p:nvPr>
            <p:ph type="body" idx="1"/>
          </p:nvPr>
        </p:nvSpPr>
        <p:spPr>
          <a:xfrm>
            <a:off x="425450" y="1989138"/>
            <a:ext cx="5670550" cy="422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2" name="Заголовок 6"/>
          <p:cNvSpPr txBox="1">
            <a:spLocks noGrp="1"/>
          </p:cNvSpPr>
          <p:nvPr>
            <p:ph type="title"/>
          </p:nvPr>
        </p:nvSpPr>
        <p:spPr bwMode="auto">
          <a:xfrm>
            <a:off x="425450" y="434975"/>
            <a:ext cx="5670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9" name="Рисунок 12"/>
          <p:cNvSpPr/>
          <p:nvPr/>
        </p:nvSpPr>
        <p:spPr>
          <a:xfrm>
            <a:off x="6521450" y="431800"/>
            <a:ext cx="5245100" cy="5578475"/>
          </a:xfrm>
          <a:custGeom>
            <a:avLst/>
            <a:gdLst>
              <a:gd name="f0" fmla="val w"/>
              <a:gd name="f1" fmla="val h"/>
              <a:gd name="f2" fmla="val 0"/>
              <a:gd name="f3" fmla="val 5244840"/>
              <a:gd name="f4" fmla="val 5578200"/>
              <a:gd name="f5" fmla="*/ f0 1 5244840"/>
              <a:gd name="f6" fmla="*/ f1 1 557820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5244840"/>
              <a:gd name="f13" fmla="*/ f10 1 557820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5244840" h="5578200"/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4400" b="1" kern="1200"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lvl="1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75000"/>
        <a:buFont typeface="StarSymbol"/>
        <a:buChar char="–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2pPr>
      <a:lvl3pPr lvl="2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3pPr>
      <a:lvl4pPr lvl="3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75000"/>
        <a:buFont typeface="StarSymbol"/>
        <a:buChar char="–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4pPr>
      <a:lvl5pPr lvl="4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5pPr>
      <a:lvl6pPr marL="0" marR="0" lvl="5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6pPr>
      <a:lvl7pPr marL="0" marR="0" lvl="6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7pPr>
      <a:lvl8pPr marL="0" marR="0" lvl="7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8pPr>
      <a:lvl9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800" y="368300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илиния: фигура 7"/>
          <p:cNvSpPr/>
          <p:nvPr/>
        </p:nvSpPr>
        <p:spPr>
          <a:xfrm>
            <a:off x="7815263" y="0"/>
            <a:ext cx="4376737" cy="431800"/>
          </a:xfrm>
          <a:custGeom>
            <a:avLst/>
            <a:gdLst>
              <a:gd name="f0" fmla="val w"/>
              <a:gd name="f1" fmla="val h"/>
              <a:gd name="f2" fmla="val 0"/>
              <a:gd name="f3" fmla="val 5383161"/>
              <a:gd name="f4" fmla="val 619432"/>
              <a:gd name="f5" fmla="val 5368413"/>
              <a:gd name="f6" fmla="val 14749"/>
              <a:gd name="f7" fmla="val 1504335"/>
              <a:gd name="f8" fmla="*/ f0 1 5383161"/>
              <a:gd name="f9" fmla="*/ f1 1 619432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5383161"/>
              <a:gd name="f16" fmla="*/ f13 1 619432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5383161" h="619432">
                <a:moveTo>
                  <a:pt x="f5" y="f6"/>
                </a:moveTo>
                <a:lnTo>
                  <a:pt x="f2" y="f2"/>
                </a:lnTo>
                <a:lnTo>
                  <a:pt x="f7" y="f4"/>
                </a:lnTo>
                <a:lnTo>
                  <a:pt x="f3" y="f4"/>
                </a:lnTo>
                <a:lnTo>
                  <a:pt x="f5" y="f6"/>
                </a:lnTo>
                <a:close/>
              </a:path>
            </a:pathLst>
          </a:custGeom>
          <a:solidFill>
            <a:srgbClr val="FFCA08"/>
          </a:solidFill>
          <a:ln cap="flat"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Рисунок 5"/>
          <p:cNvSpPr/>
          <p:nvPr/>
        </p:nvSpPr>
        <p:spPr>
          <a:xfrm>
            <a:off x="471488" y="3216275"/>
            <a:ext cx="3789362" cy="3259138"/>
          </a:xfrm>
          <a:custGeom>
            <a:avLst/>
            <a:gdLst>
              <a:gd name="f0" fmla="val w"/>
              <a:gd name="f1" fmla="val h"/>
              <a:gd name="f2" fmla="val 0"/>
              <a:gd name="f3" fmla="val 3789360"/>
              <a:gd name="f4" fmla="val 3258720"/>
              <a:gd name="f5" fmla="*/ f0 1 3789360"/>
              <a:gd name="f6" fmla="*/ f1 1 325872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789360"/>
              <a:gd name="f13" fmla="*/ f10 1 325872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789360" h="3258720"/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Рисунок 5"/>
          <p:cNvSpPr/>
          <p:nvPr/>
        </p:nvSpPr>
        <p:spPr>
          <a:xfrm>
            <a:off x="4781550" y="3203575"/>
            <a:ext cx="3789363" cy="3259138"/>
          </a:xfrm>
          <a:custGeom>
            <a:avLst/>
            <a:gdLst>
              <a:gd name="f0" fmla="val w"/>
              <a:gd name="f1" fmla="val h"/>
              <a:gd name="f2" fmla="val 0"/>
              <a:gd name="f3" fmla="val 3789360"/>
              <a:gd name="f4" fmla="val 3258720"/>
              <a:gd name="f5" fmla="*/ f0 1 3789360"/>
              <a:gd name="f6" fmla="*/ f1 1 325872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789360"/>
              <a:gd name="f13" fmla="*/ f10 1 325872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789360" h="3258720"/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Рисунок 5"/>
          <p:cNvSpPr/>
          <p:nvPr/>
        </p:nvSpPr>
        <p:spPr>
          <a:xfrm>
            <a:off x="8840788" y="3698875"/>
            <a:ext cx="3105150" cy="2779713"/>
          </a:xfrm>
          <a:custGeom>
            <a:avLst/>
            <a:gdLst>
              <a:gd name="f0" fmla="val w"/>
              <a:gd name="f1" fmla="val h"/>
              <a:gd name="f2" fmla="val 0"/>
              <a:gd name="f3" fmla="val 3104640"/>
              <a:gd name="f4" fmla="val 2779560"/>
              <a:gd name="f5" fmla="*/ f0 1 3104640"/>
              <a:gd name="f6" fmla="*/ f1 1 277956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104640"/>
              <a:gd name="f13" fmla="*/ f10 1 277956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104640" h="2779560"/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Рисунок 5"/>
          <p:cNvSpPr/>
          <p:nvPr/>
        </p:nvSpPr>
        <p:spPr>
          <a:xfrm>
            <a:off x="8840788" y="676275"/>
            <a:ext cx="3105150" cy="2779713"/>
          </a:xfrm>
          <a:custGeom>
            <a:avLst/>
            <a:gdLst>
              <a:gd name="f0" fmla="val w"/>
              <a:gd name="f1" fmla="val h"/>
              <a:gd name="f2" fmla="val 0"/>
              <a:gd name="f3" fmla="val 3104640"/>
              <a:gd name="f4" fmla="val 2779560"/>
              <a:gd name="f5" fmla="*/ f0 1 3104640"/>
              <a:gd name="f6" fmla="*/ f1 1 277956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104640"/>
              <a:gd name="f13" fmla="*/ f10 1 277956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104640" h="2779560"/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128" name="Заголовок 6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73279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9" name="Текст 12"/>
          <p:cNvSpPr txBox="1">
            <a:spLocks noGrp="1"/>
          </p:cNvSpPr>
          <p:nvPr>
            <p:ph type="body" idx="1"/>
          </p:nvPr>
        </p:nvSpPr>
        <p:spPr>
          <a:xfrm>
            <a:off x="838200" y="1944688"/>
            <a:ext cx="7327900" cy="1079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4400" b="1" kern="1200"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lvl="1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75000"/>
        <a:buFont typeface="StarSymbol"/>
        <a:buChar char="–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2pPr>
      <a:lvl3pPr lvl="2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3pPr>
      <a:lvl4pPr lvl="3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75000"/>
        <a:buFont typeface="StarSymbol"/>
        <a:buChar char="–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4pPr>
      <a:lvl5pPr lvl="4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5pPr>
      <a:lvl6pPr marL="0" marR="0" lvl="5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6pPr>
      <a:lvl7pPr marL="0" marR="0" lvl="6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7pPr>
      <a:lvl8pPr marL="0" marR="0" lvl="7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8pPr>
      <a:lvl9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800" y="368300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илиния: фигура 7"/>
          <p:cNvSpPr/>
          <p:nvPr/>
        </p:nvSpPr>
        <p:spPr>
          <a:xfrm>
            <a:off x="7815263" y="0"/>
            <a:ext cx="4376737" cy="431800"/>
          </a:xfrm>
          <a:custGeom>
            <a:avLst/>
            <a:gdLst>
              <a:gd name="f0" fmla="val w"/>
              <a:gd name="f1" fmla="val h"/>
              <a:gd name="f2" fmla="val 0"/>
              <a:gd name="f3" fmla="val 5383161"/>
              <a:gd name="f4" fmla="val 619432"/>
              <a:gd name="f5" fmla="val 5368413"/>
              <a:gd name="f6" fmla="val 14749"/>
              <a:gd name="f7" fmla="val 1504335"/>
              <a:gd name="f8" fmla="*/ f0 1 5383161"/>
              <a:gd name="f9" fmla="*/ f1 1 619432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5383161"/>
              <a:gd name="f16" fmla="*/ f13 1 619432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5383161" h="619432">
                <a:moveTo>
                  <a:pt x="f5" y="f6"/>
                </a:moveTo>
                <a:lnTo>
                  <a:pt x="f2" y="f2"/>
                </a:lnTo>
                <a:lnTo>
                  <a:pt x="f7" y="f4"/>
                </a:lnTo>
                <a:lnTo>
                  <a:pt x="f3" y="f4"/>
                </a:lnTo>
                <a:lnTo>
                  <a:pt x="f5" y="f6"/>
                </a:lnTo>
                <a:close/>
              </a:path>
            </a:pathLst>
          </a:custGeom>
          <a:solidFill>
            <a:srgbClr val="FFCA08"/>
          </a:solidFill>
          <a:ln cap="flat"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Рисунок 5"/>
          <p:cNvSpPr/>
          <p:nvPr/>
        </p:nvSpPr>
        <p:spPr>
          <a:xfrm>
            <a:off x="855663" y="2752725"/>
            <a:ext cx="2744787" cy="3568700"/>
          </a:xfrm>
          <a:custGeom>
            <a:avLst/>
            <a:gdLst>
              <a:gd name="f0" fmla="val w"/>
              <a:gd name="f1" fmla="val h"/>
              <a:gd name="f2" fmla="val 0"/>
              <a:gd name="f3" fmla="val 2744640"/>
              <a:gd name="f4" fmla="val 3568320"/>
              <a:gd name="f5" fmla="*/ f0 1 2744640"/>
              <a:gd name="f6" fmla="*/ f1 1 356832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2744640"/>
              <a:gd name="f13" fmla="*/ f10 1 356832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744640" h="3568320"/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Рисунок 5"/>
          <p:cNvSpPr/>
          <p:nvPr/>
        </p:nvSpPr>
        <p:spPr>
          <a:xfrm>
            <a:off x="4792663" y="2752725"/>
            <a:ext cx="2744787" cy="3568700"/>
          </a:xfrm>
          <a:custGeom>
            <a:avLst/>
            <a:gdLst>
              <a:gd name="f0" fmla="val w"/>
              <a:gd name="f1" fmla="val h"/>
              <a:gd name="f2" fmla="val 0"/>
              <a:gd name="f3" fmla="val 2744640"/>
              <a:gd name="f4" fmla="val 3568320"/>
              <a:gd name="f5" fmla="*/ f0 1 2744640"/>
              <a:gd name="f6" fmla="*/ f1 1 356832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2744640"/>
              <a:gd name="f13" fmla="*/ f10 1 356832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744640" h="3568320"/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150" name="Заголовок 6"/>
          <p:cNvSpPr txBox="1">
            <a:spLocks noGrp="1"/>
          </p:cNvSpPr>
          <p:nvPr>
            <p:ph type="title"/>
          </p:nvPr>
        </p:nvSpPr>
        <p:spPr bwMode="auto">
          <a:xfrm>
            <a:off x="838200" y="231775"/>
            <a:ext cx="105775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7" name="Рисунок 5"/>
          <p:cNvSpPr/>
          <p:nvPr/>
        </p:nvSpPr>
        <p:spPr>
          <a:xfrm>
            <a:off x="8731250" y="2752725"/>
            <a:ext cx="2744788" cy="3568700"/>
          </a:xfrm>
          <a:custGeom>
            <a:avLst/>
            <a:gdLst>
              <a:gd name="f0" fmla="val w"/>
              <a:gd name="f1" fmla="val h"/>
              <a:gd name="f2" fmla="val 0"/>
              <a:gd name="f3" fmla="val 2744640"/>
              <a:gd name="f4" fmla="val 3568320"/>
              <a:gd name="f5" fmla="*/ f0 1 2744640"/>
              <a:gd name="f6" fmla="*/ f1 1 356832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2744640"/>
              <a:gd name="f13" fmla="*/ f10 1 356832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744640" h="3568320"/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Текст 2"/>
          <p:cNvSpPr txBox="1">
            <a:spLocks noGrp="1"/>
          </p:cNvSpPr>
          <p:nvPr>
            <p:ph type="body" idx="1"/>
          </p:nvPr>
        </p:nvSpPr>
        <p:spPr>
          <a:xfrm>
            <a:off x="839788" y="1600200"/>
            <a:ext cx="10577512" cy="720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4400" b="1" kern="1200"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lvl="1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75000"/>
        <a:buFont typeface="StarSymbol"/>
        <a:buChar char="–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2pPr>
      <a:lvl3pPr lvl="2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3pPr>
      <a:lvl4pPr lvl="3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75000"/>
        <a:buFont typeface="StarSymbol"/>
        <a:buChar char="–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4pPr>
      <a:lvl5pPr lvl="4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5pPr>
      <a:lvl6pPr marL="0" marR="0" lvl="5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6pPr>
      <a:lvl7pPr marL="0" marR="0" lvl="6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7pPr>
      <a:lvl8pPr marL="0" marR="0" lvl="7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8pPr>
      <a:lvl9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800" y="368300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илиния: фигура 7"/>
          <p:cNvSpPr/>
          <p:nvPr/>
        </p:nvSpPr>
        <p:spPr>
          <a:xfrm>
            <a:off x="7815263" y="0"/>
            <a:ext cx="4376737" cy="431800"/>
          </a:xfrm>
          <a:custGeom>
            <a:avLst/>
            <a:gdLst>
              <a:gd name="f0" fmla="val w"/>
              <a:gd name="f1" fmla="val h"/>
              <a:gd name="f2" fmla="val 0"/>
              <a:gd name="f3" fmla="val 5383161"/>
              <a:gd name="f4" fmla="val 619432"/>
              <a:gd name="f5" fmla="val 5368413"/>
              <a:gd name="f6" fmla="val 14749"/>
              <a:gd name="f7" fmla="val 1504335"/>
              <a:gd name="f8" fmla="*/ f0 1 5383161"/>
              <a:gd name="f9" fmla="*/ f1 1 619432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5383161"/>
              <a:gd name="f16" fmla="*/ f13 1 619432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5383161" h="619432">
                <a:moveTo>
                  <a:pt x="f5" y="f6"/>
                </a:moveTo>
                <a:lnTo>
                  <a:pt x="f2" y="f2"/>
                </a:lnTo>
                <a:lnTo>
                  <a:pt x="f7" y="f4"/>
                </a:lnTo>
                <a:lnTo>
                  <a:pt x="f3" y="f4"/>
                </a:lnTo>
                <a:lnTo>
                  <a:pt x="f5" y="f6"/>
                </a:lnTo>
                <a:close/>
              </a:path>
            </a:pathLst>
          </a:custGeom>
          <a:solidFill>
            <a:srgbClr val="FFCA08"/>
          </a:solidFill>
          <a:ln cap="flat"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Прямоугольник 2"/>
          <p:cNvSpPr/>
          <p:nvPr/>
        </p:nvSpPr>
        <p:spPr>
          <a:xfrm>
            <a:off x="0" y="4383088"/>
            <a:ext cx="1146175" cy="24749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CA08"/>
          </a:solidFill>
          <a:ln cap="flat"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Текст 2"/>
          <p:cNvSpPr txBox="1">
            <a:spLocks noGrp="1"/>
          </p:cNvSpPr>
          <p:nvPr>
            <p:ph type="body" idx="1"/>
          </p:nvPr>
        </p:nvSpPr>
        <p:spPr>
          <a:xfrm>
            <a:off x="741363" y="1989138"/>
            <a:ext cx="11025187" cy="422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174" name="Заголовок 6"/>
          <p:cNvSpPr txBox="1">
            <a:spLocks noGrp="1"/>
          </p:cNvSpPr>
          <p:nvPr>
            <p:ph type="title"/>
          </p:nvPr>
        </p:nvSpPr>
        <p:spPr bwMode="auto">
          <a:xfrm>
            <a:off x="741363" y="434975"/>
            <a:ext cx="11025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щелкните мышьюОбразец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4400" b="1" kern="1200"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lvl="1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75000"/>
        <a:buFont typeface="StarSymbol"/>
        <a:buChar char="–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2pPr>
      <a:lvl3pPr lvl="2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3pPr>
      <a:lvl4pPr lvl="3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75000"/>
        <a:buFont typeface="StarSymbol"/>
        <a:buChar char="–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4pPr>
      <a:lvl5pPr lvl="4" algn="l" rtl="0" eaLnBrk="0" fontAlgn="base" hangingPunct="0">
        <a:lnSpc>
          <a:spcPct val="90000"/>
        </a:lnSpc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5pPr>
      <a:lvl6pPr marL="0" marR="0" lvl="5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6pPr>
      <a:lvl7pPr marL="0" marR="0" lvl="6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7pPr>
      <a:lvl8pPr marL="0" marR="0" lvl="7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8pPr>
      <a:lvl9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>
              <a:alpha val="80000"/>
            </a:srgbClr>
          </a:solidFill>
          <a:ln cap="flat"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243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altLang="ru-RU" sz="4400" b="1" smtClean="0">
                <a:solidFill>
                  <a:srgbClr val="FFFFFF"/>
                </a:solidFill>
                <a:latin typeface="Calibri Light" panose="020F03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СМО «PANACEA»</a:t>
            </a:r>
          </a:p>
        </p:txBody>
      </p:sp>
      <p:sp>
        <p:nvSpPr>
          <p:cNvPr id="10244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 lIns="90004" tIns="44997" rIns="90004" bIns="44997"/>
          <a:lstStyle/>
          <a:p>
            <a:pPr eaLnBrk="1" hangingPunct="1">
              <a:spcAft>
                <a:spcPct val="0"/>
              </a:spcAft>
            </a:pPr>
            <a:r>
              <a:rPr altLang="ru-RU" sz="4400" smtClean="0">
                <a:solidFill>
                  <a:srgbClr val="FFFFFF"/>
                </a:solidFill>
                <a:latin typeface="Calibri Light" panose="020F03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Годовой отчет за 2019-2020г.</a:t>
            </a:r>
          </a:p>
        </p:txBody>
      </p:sp>
      <p:sp>
        <p:nvSpPr>
          <p:cNvPr id="5" name="Прямая соединительная линия 7"/>
          <p:cNvSpPr/>
          <p:nvPr/>
        </p:nvSpPr>
        <p:spPr>
          <a:xfrm flipH="1">
            <a:off x="1325563" y="1944688"/>
            <a:ext cx="989171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 cap="flat">
            <a:solidFill>
              <a:srgbClr val="FFCA08"/>
            </a:solidFill>
            <a:prstDash val="solid"/>
            <a:miter/>
          </a:ln>
        </p:spPr>
        <p:txBody>
          <a:bodyPr lIns="90004" tIns="44997" rIns="90004" bIns="44997" anchor="ctr" anchorCtr="1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Прямая соединительная линия 8"/>
          <p:cNvSpPr/>
          <p:nvPr/>
        </p:nvSpPr>
        <p:spPr>
          <a:xfrm flipH="1">
            <a:off x="1325563" y="4464050"/>
            <a:ext cx="769461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 cap="flat">
            <a:solidFill>
              <a:srgbClr val="FFCA08"/>
            </a:solidFill>
            <a:prstDash val="solid"/>
            <a:miter/>
          </a:ln>
        </p:spPr>
        <p:txBody>
          <a:bodyPr lIns="90004" tIns="44997" rIns="90004" bIns="44997" anchor="ctr" anchorCtr="1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Прямая соединительная линия 10"/>
          <p:cNvSpPr/>
          <p:nvPr/>
        </p:nvSpPr>
        <p:spPr>
          <a:xfrm>
            <a:off x="1325563" y="1944688"/>
            <a:ext cx="0" cy="25193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 cap="flat">
            <a:solidFill>
              <a:srgbClr val="FFCA08"/>
            </a:solidFill>
            <a:prstDash val="solid"/>
            <a:miter/>
          </a:ln>
        </p:spPr>
        <p:txBody>
          <a:bodyPr lIns="90004" tIns="44997" rIns="90004" bIns="44997" anchor="ctr" anchorCtr="1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Прямая соединительная линия 13"/>
          <p:cNvSpPr/>
          <p:nvPr/>
        </p:nvSpPr>
        <p:spPr>
          <a:xfrm>
            <a:off x="11217275" y="1944688"/>
            <a:ext cx="0" cy="14843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 cap="flat">
            <a:solidFill>
              <a:srgbClr val="FFCA08"/>
            </a:solidFill>
            <a:prstDash val="solid"/>
            <a:miter/>
          </a:ln>
        </p:spPr>
        <p:txBody>
          <a:bodyPr lIns="90004" tIns="44997" rIns="90004" bIns="44997" anchor="ctr" anchorCtr="1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ВСТАВЬТЕ ТЕКСТ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8"/>
          <p:cNvSpPr txBox="1">
            <a:spLocks noGrp="1"/>
          </p:cNvSpPr>
          <p:nvPr>
            <p:ph type="body" idx="4294967295"/>
          </p:nvPr>
        </p:nvSpPr>
        <p:spPr bwMode="auto">
          <a:xfrm>
            <a:off x="465138" y="1784350"/>
            <a:ext cx="11361737" cy="735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ts val="1000"/>
              </a:spcBef>
              <a:buFont typeface="StarSymbol"/>
              <a:buNone/>
            </a:pPr>
            <a:r>
              <a:rPr altLang="ru-RU" sz="2000" smtClean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Трудовых, спортивных, культурно-массовых и т.д., включая он-лайн проекты</a:t>
            </a:r>
          </a:p>
        </p:txBody>
      </p:sp>
      <p:sp>
        <p:nvSpPr>
          <p:cNvPr id="28675" name="Заголовок 7"/>
          <p:cNvSpPr txBox="1">
            <a:spLocks noGrp="1"/>
          </p:cNvSpPr>
          <p:nvPr>
            <p:ph type="title" idx="4294967295"/>
          </p:nvPr>
        </p:nvSpPr>
        <p:spPr>
          <a:xfrm>
            <a:off x="403225" y="414338"/>
            <a:ext cx="11385550" cy="1325562"/>
          </a:xfrm>
        </p:spPr>
        <p:txBody>
          <a:bodyPr/>
          <a:lstStyle/>
          <a:p>
            <a:pPr eaLnBrk="1" hangingPunct="1"/>
            <a:r>
              <a:rPr altLang="ru-RU" sz="4800" b="0" smtClean="0">
                <a:latin typeface="Calibri Light" panose="020F03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Участие в межрегиональных и всероссийских мероприятиях МООО «РСО»</a:t>
            </a:r>
          </a:p>
        </p:txBody>
      </p:sp>
      <p:sp>
        <p:nvSpPr>
          <p:cNvPr id="4" name="Прямоугольник 13"/>
          <p:cNvSpPr/>
          <p:nvPr/>
        </p:nvSpPr>
        <p:spPr>
          <a:xfrm>
            <a:off x="6696075" y="2798763"/>
            <a:ext cx="587375" cy="584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CA08"/>
          </a:solidFill>
          <a:ln cap="flat"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Текст 9"/>
          <p:cNvSpPr/>
          <p:nvPr/>
        </p:nvSpPr>
        <p:spPr>
          <a:xfrm>
            <a:off x="7278688" y="2754313"/>
            <a:ext cx="4510087" cy="9890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Конкурс проф. мастерства</a:t>
            </a:r>
          </a:p>
          <a:p>
            <a:pPr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23.10-24.10  Участие</a:t>
            </a:r>
          </a:p>
        </p:txBody>
      </p:sp>
      <p:sp>
        <p:nvSpPr>
          <p:cNvPr id="6" name="TextBox 15"/>
          <p:cNvSpPr/>
          <p:nvPr/>
        </p:nvSpPr>
        <p:spPr>
          <a:xfrm>
            <a:off x="6708775" y="2798763"/>
            <a:ext cx="925513" cy="5778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04</a:t>
            </a:r>
          </a:p>
        </p:txBody>
      </p:sp>
      <p:sp>
        <p:nvSpPr>
          <p:cNvPr id="7" name="Прямоугольник 22"/>
          <p:cNvSpPr/>
          <p:nvPr/>
        </p:nvSpPr>
        <p:spPr>
          <a:xfrm>
            <a:off x="650875" y="2798763"/>
            <a:ext cx="587375" cy="584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CA08"/>
          </a:solidFill>
          <a:ln cap="flat"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Текст 9"/>
          <p:cNvSpPr/>
          <p:nvPr/>
        </p:nvSpPr>
        <p:spPr>
          <a:xfrm>
            <a:off x="1266825" y="2754313"/>
            <a:ext cx="4510088" cy="9890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«РСО в объективе» онлайн проект</a:t>
            </a:r>
          </a:p>
          <a:p>
            <a:pPr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22.04- 22.05 Участие</a:t>
            </a:r>
          </a:p>
        </p:txBody>
      </p:sp>
      <p:sp>
        <p:nvSpPr>
          <p:cNvPr id="9" name="TextBox 24"/>
          <p:cNvSpPr/>
          <p:nvPr/>
        </p:nvSpPr>
        <p:spPr>
          <a:xfrm>
            <a:off x="663575" y="2798763"/>
            <a:ext cx="925513" cy="5778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01</a:t>
            </a:r>
          </a:p>
        </p:txBody>
      </p:sp>
      <p:sp>
        <p:nvSpPr>
          <p:cNvPr id="10" name="Прямоугольник 25"/>
          <p:cNvSpPr/>
          <p:nvPr/>
        </p:nvSpPr>
        <p:spPr>
          <a:xfrm>
            <a:off x="650875" y="3967163"/>
            <a:ext cx="587375" cy="584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CA08"/>
          </a:solidFill>
          <a:ln cap="flat"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Текст 9"/>
          <p:cNvSpPr/>
          <p:nvPr/>
        </p:nvSpPr>
        <p:spPr>
          <a:xfrm>
            <a:off x="1281113" y="3956050"/>
            <a:ext cx="4510087" cy="990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День здоровье ВСМО «Академия »</a:t>
            </a:r>
          </a:p>
          <a:p>
            <a:pPr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4 августа1 Место в общекомандном зачёте 1Место за ГТО (Орлов Павел)</a:t>
            </a:r>
          </a:p>
        </p:txBody>
      </p:sp>
      <p:sp>
        <p:nvSpPr>
          <p:cNvPr id="12" name="TextBox 27"/>
          <p:cNvSpPr/>
          <p:nvPr/>
        </p:nvSpPr>
        <p:spPr>
          <a:xfrm>
            <a:off x="663575" y="3967163"/>
            <a:ext cx="925513" cy="5778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02</a:t>
            </a:r>
          </a:p>
        </p:txBody>
      </p:sp>
      <p:sp>
        <p:nvSpPr>
          <p:cNvPr id="13" name="Прямоугольник 28"/>
          <p:cNvSpPr/>
          <p:nvPr/>
        </p:nvSpPr>
        <p:spPr>
          <a:xfrm>
            <a:off x="650875" y="5133975"/>
            <a:ext cx="587375" cy="584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CA08"/>
          </a:solidFill>
          <a:ln cap="flat"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Текст 9"/>
          <p:cNvSpPr/>
          <p:nvPr/>
        </p:nvSpPr>
        <p:spPr>
          <a:xfrm>
            <a:off x="1304925" y="5167313"/>
            <a:ext cx="4510088" cy="990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ВСМО «Академия»</a:t>
            </a:r>
          </a:p>
          <a:p>
            <a:pPr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27.07- 27.08 Участие</a:t>
            </a:r>
          </a:p>
        </p:txBody>
      </p:sp>
      <p:sp>
        <p:nvSpPr>
          <p:cNvPr id="15" name="TextBox 30"/>
          <p:cNvSpPr/>
          <p:nvPr/>
        </p:nvSpPr>
        <p:spPr>
          <a:xfrm>
            <a:off x="663575" y="5133975"/>
            <a:ext cx="925513" cy="5778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03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576263"/>
            <a:ext cx="40513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6"/>
          <p:cNvSpPr txBox="1">
            <a:spLocks noGrp="1"/>
          </p:cNvSpPr>
          <p:nvPr>
            <p:ph type="title" idx="4294967295"/>
          </p:nvPr>
        </p:nvSpPr>
        <p:spPr>
          <a:xfrm>
            <a:off x="425450" y="434975"/>
            <a:ext cx="5670550" cy="6045200"/>
          </a:xfrm>
        </p:spPr>
        <p:txBody>
          <a:bodyPr/>
          <a:lstStyle/>
          <a:p>
            <a:pPr eaLnBrk="1" hangingPunct="1"/>
            <a:r>
              <a:rPr altLang="ru-RU" sz="3600" b="0" smtClean="0">
                <a:latin typeface="Calibri Light" panose="020F03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Если ты хочешь стать частью чего-то незабываемого, познать всю структуру медицины и РСО. Завести новые знакомства, друзей, а может даже и любовь. Провести неповторимое лето с пользой. А может просто ощутить семейную атмосферу. </a:t>
            </a:r>
            <a:br>
              <a:rPr altLang="ru-RU" sz="3600" b="0" smtClean="0">
                <a:latin typeface="Calibri Light" panose="020F03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ru-RU" sz="3600" b="0" smtClean="0">
                <a:latin typeface="Calibri Light" panose="020F03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То мы ждем именно тебя</a:t>
            </a:r>
          </a:p>
        </p:txBody>
      </p:sp>
      <p:grpSp>
        <p:nvGrpSpPr>
          <p:cNvPr id="30724" name="Группа 51"/>
          <p:cNvGrpSpPr>
            <a:grpSpLocks/>
          </p:cNvGrpSpPr>
          <p:nvPr/>
        </p:nvGrpSpPr>
        <p:grpSpPr bwMode="auto">
          <a:xfrm>
            <a:off x="7199313" y="368300"/>
            <a:ext cx="4160837" cy="5805488"/>
            <a:chOff x="7200003" y="367561"/>
            <a:chExt cx="4160876" cy="5806440"/>
          </a:xfrm>
        </p:grpSpPr>
        <p:sp>
          <p:nvSpPr>
            <p:cNvPr id="5" name="Прямая соединительная линия 16"/>
            <p:cNvSpPr/>
            <p:nvPr/>
          </p:nvSpPr>
          <p:spPr>
            <a:xfrm flipH="1" flipV="1">
              <a:off x="7200003" y="367561"/>
              <a:ext cx="4160876" cy="142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1683" cap="flat">
              <a:solidFill>
                <a:srgbClr val="FFCA08"/>
              </a:solidFill>
              <a:prstDash val="solid"/>
              <a:miter/>
            </a:ln>
          </p:spPr>
          <p:txBody>
            <a:bodyPr lIns="90004" tIns="44997" rIns="90004" bIns="44997" anchor="ctr" anchorCtr="1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Прямая соединительная линия 17"/>
            <p:cNvSpPr/>
            <p:nvPr/>
          </p:nvSpPr>
          <p:spPr>
            <a:xfrm flipH="1">
              <a:off x="7200003" y="6174001"/>
              <a:ext cx="411642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1683" cap="flat">
              <a:solidFill>
                <a:srgbClr val="FFCA08"/>
              </a:solidFill>
              <a:prstDash val="solid"/>
              <a:miter/>
            </a:ln>
          </p:spPr>
          <p:txBody>
            <a:bodyPr lIns="90004" tIns="44997" rIns="90004" bIns="44997" anchor="ctr" anchorCtr="1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Прямая соединительная линия 18"/>
            <p:cNvSpPr/>
            <p:nvPr/>
          </p:nvSpPr>
          <p:spPr>
            <a:xfrm>
              <a:off x="7200003" y="1839415"/>
              <a:ext cx="0" cy="43345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1683" cap="flat">
              <a:solidFill>
                <a:srgbClr val="FFCA08"/>
              </a:solidFill>
              <a:prstDash val="solid"/>
              <a:miter/>
            </a:ln>
          </p:spPr>
          <p:txBody>
            <a:bodyPr lIns="90004" tIns="44997" rIns="90004" bIns="44997" anchor="ctr" anchorCtr="1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Прямая соединительная линия 19"/>
            <p:cNvSpPr/>
            <p:nvPr/>
          </p:nvSpPr>
          <p:spPr>
            <a:xfrm flipH="1">
              <a:off x="11316429" y="381851"/>
              <a:ext cx="44450" cy="5792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1683" cap="flat">
              <a:solidFill>
                <a:srgbClr val="FFCA08"/>
              </a:solidFill>
              <a:prstDash val="solid"/>
              <a:miter/>
            </a:ln>
          </p:spPr>
          <p:txBody>
            <a:bodyPr lIns="90004" tIns="44997" rIns="90004" bIns="44997" anchor="ctr" anchorCtr="1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D7D31">
              <a:alpha val="80000"/>
            </a:srgbClr>
          </a:solidFill>
          <a:ln cap="flat"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2771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524000" y="1673225"/>
            <a:ext cx="9144000" cy="2387600"/>
          </a:xfrm>
        </p:spPr>
        <p:txBody>
          <a:bodyPr anchor="t" anchorCtr="1"/>
          <a:lstStyle/>
          <a:p>
            <a:pPr algn="ctr" eaLnBrk="1" hangingPunct="1"/>
            <a:r>
              <a:rPr altLang="ru-RU" sz="11500" b="1" smtClean="0">
                <a:solidFill>
                  <a:srgbClr val="FFFFFF"/>
                </a:solidFill>
                <a:latin typeface="Calibri Light" panose="020F03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СПАСИБО</a:t>
            </a:r>
          </a:p>
        </p:txBody>
      </p:sp>
      <p:sp>
        <p:nvSpPr>
          <p:cNvPr id="4" name="Прямая соединительная линия 7"/>
          <p:cNvSpPr/>
          <p:nvPr/>
        </p:nvSpPr>
        <p:spPr>
          <a:xfrm flipH="1">
            <a:off x="1325563" y="1944688"/>
            <a:ext cx="989171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 cap="flat">
            <a:solidFill>
              <a:srgbClr val="FFCA08"/>
            </a:solidFill>
            <a:prstDash val="solid"/>
            <a:miter/>
          </a:ln>
        </p:spPr>
        <p:txBody>
          <a:bodyPr lIns="90004" tIns="44997" rIns="90004" bIns="44997" anchor="ctr" anchorCtr="1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рямая соединительная линия 8"/>
          <p:cNvSpPr/>
          <p:nvPr/>
        </p:nvSpPr>
        <p:spPr>
          <a:xfrm flipH="1">
            <a:off x="1325563" y="4464050"/>
            <a:ext cx="769461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 cap="flat">
            <a:solidFill>
              <a:srgbClr val="FFCA08"/>
            </a:solidFill>
            <a:prstDash val="solid"/>
            <a:miter/>
          </a:ln>
        </p:spPr>
        <p:txBody>
          <a:bodyPr lIns="90004" tIns="44997" rIns="90004" bIns="44997" anchor="ctr" anchorCtr="1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Прямая соединительная линия 10"/>
          <p:cNvSpPr/>
          <p:nvPr/>
        </p:nvSpPr>
        <p:spPr>
          <a:xfrm>
            <a:off x="1325563" y="1944688"/>
            <a:ext cx="0" cy="25193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 cap="flat">
            <a:solidFill>
              <a:srgbClr val="FFCA08"/>
            </a:solidFill>
            <a:prstDash val="solid"/>
            <a:miter/>
          </a:ln>
        </p:spPr>
        <p:txBody>
          <a:bodyPr lIns="90004" tIns="44997" rIns="90004" bIns="44997" anchor="ctr" anchorCtr="1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Прямая соединительная линия 13"/>
          <p:cNvSpPr/>
          <p:nvPr/>
        </p:nvSpPr>
        <p:spPr>
          <a:xfrm>
            <a:off x="11217275" y="1944688"/>
            <a:ext cx="0" cy="14843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1683" cap="flat">
            <a:solidFill>
              <a:srgbClr val="FFCA08"/>
            </a:solidFill>
            <a:prstDash val="solid"/>
            <a:miter/>
          </a:ln>
        </p:spPr>
        <p:txBody>
          <a:bodyPr lIns="90004" tIns="44997" rIns="90004" bIns="44997" anchor="ctr" anchorCtr="1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О НАШЕЙ СТРОИТЕЛЬНОЙ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69975"/>
            <a:ext cx="4929187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Текст 1"/>
          <p:cNvSpPr txBox="1">
            <a:spLocks noGrp="1"/>
          </p:cNvSpPr>
          <p:nvPr>
            <p:ph type="body" idx="4294967295"/>
          </p:nvPr>
        </p:nvSpPr>
        <p:spPr bwMode="auto">
          <a:xfrm>
            <a:off x="5759450" y="1008063"/>
            <a:ext cx="6361113" cy="1439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ts val="1000"/>
              </a:spcBef>
              <a:buFont typeface="StarSymbol"/>
              <a:buNone/>
            </a:pPr>
            <a:r>
              <a:rPr altLang="ru-RU" smtClean="0">
                <a:solidFill>
                  <a:srgbClr val="DC23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Командир</a:t>
            </a:r>
            <a:r>
              <a:rPr altLang="ru-RU" smtClean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 Паначева Лада Михайловна</a:t>
            </a:r>
          </a:p>
          <a:p>
            <a:pPr eaLnBrk="1" hangingPunct="1">
              <a:spcBef>
                <a:spcPts val="1000"/>
              </a:spcBef>
              <a:buFont typeface="StarSymbol"/>
              <a:buNone/>
            </a:pPr>
            <a:r>
              <a:rPr altLang="ru-RU" smtClean="0">
                <a:solidFill>
                  <a:srgbClr val="DC23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Комиссар</a:t>
            </a:r>
            <a:r>
              <a:rPr altLang="ru-RU" smtClean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 Аранзаева Алтангэрэл Алексеевна</a:t>
            </a:r>
          </a:p>
        </p:txBody>
      </p:sp>
      <p:sp>
        <p:nvSpPr>
          <p:cNvPr id="12292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759450" y="434975"/>
            <a:ext cx="5670550" cy="717550"/>
          </a:xfrm>
        </p:spPr>
        <p:txBody>
          <a:bodyPr/>
          <a:lstStyle/>
          <a:p>
            <a:pPr eaLnBrk="1" hangingPunct="1"/>
            <a:r>
              <a:rPr altLang="ru-RU" sz="3600" smtClean="0">
                <a:solidFill>
                  <a:srgbClr val="C5000B"/>
                </a:solidFill>
                <a:latin typeface="Calibri Light" panose="020F03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Командный состав</a:t>
            </a:r>
          </a:p>
        </p:txBody>
      </p:sp>
      <p:grpSp>
        <p:nvGrpSpPr>
          <p:cNvPr id="12293" name="Группа 5"/>
          <p:cNvGrpSpPr>
            <a:grpSpLocks/>
          </p:cNvGrpSpPr>
          <p:nvPr/>
        </p:nvGrpSpPr>
        <p:grpSpPr bwMode="auto">
          <a:xfrm>
            <a:off x="965200" y="414338"/>
            <a:ext cx="4410075" cy="5589587"/>
            <a:chOff x="965524" y="414003"/>
            <a:chExt cx="4410361" cy="5589718"/>
          </a:xfrm>
        </p:grpSpPr>
        <p:sp>
          <p:nvSpPr>
            <p:cNvPr id="6" name="Прямая соединительная линия 6"/>
            <p:cNvSpPr/>
            <p:nvPr/>
          </p:nvSpPr>
          <p:spPr>
            <a:xfrm flipH="1">
              <a:off x="965524" y="414003"/>
              <a:ext cx="441036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1683" cap="flat">
              <a:solidFill>
                <a:srgbClr val="FFCA08"/>
              </a:solidFill>
              <a:prstDash val="solid"/>
              <a:miter/>
            </a:ln>
          </p:spPr>
          <p:txBody>
            <a:bodyPr lIns="90004" tIns="44997" rIns="90004" bIns="44997" anchor="ctr" anchorCtr="1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Прямая соединительная линия 7"/>
            <p:cNvSpPr/>
            <p:nvPr/>
          </p:nvSpPr>
          <p:spPr>
            <a:xfrm flipH="1">
              <a:off x="965524" y="6003721"/>
              <a:ext cx="441036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1683" cap="flat">
              <a:solidFill>
                <a:srgbClr val="FFCA08"/>
              </a:solidFill>
              <a:prstDash val="solid"/>
              <a:miter/>
            </a:ln>
          </p:spPr>
          <p:txBody>
            <a:bodyPr lIns="90004" tIns="44997" rIns="90004" bIns="44997" anchor="ctr" anchorCtr="1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Прямая соединительная линия 8"/>
            <p:cNvSpPr/>
            <p:nvPr/>
          </p:nvSpPr>
          <p:spPr>
            <a:xfrm>
              <a:off x="965524" y="414003"/>
              <a:ext cx="0" cy="55897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1683" cap="flat">
              <a:solidFill>
                <a:srgbClr val="FFCA08"/>
              </a:solidFill>
              <a:prstDash val="solid"/>
              <a:miter/>
            </a:ln>
          </p:spPr>
          <p:txBody>
            <a:bodyPr lIns="90004" tIns="44997" rIns="90004" bIns="44997" anchor="ctr" anchorCtr="1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Прямая соединительная линия 9"/>
            <p:cNvSpPr/>
            <p:nvPr/>
          </p:nvSpPr>
          <p:spPr>
            <a:xfrm>
              <a:off x="5375885" y="1547505"/>
              <a:ext cx="0" cy="44562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1683" cap="flat">
              <a:solidFill>
                <a:srgbClr val="FFCA08"/>
              </a:solidFill>
              <a:prstDash val="solid"/>
              <a:miter/>
            </a:ln>
          </p:spPr>
          <p:txBody>
            <a:bodyPr lIns="90004" tIns="44997" rIns="90004" bIns="44997" anchor="ctr" anchorCtr="1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Текст 1"/>
          <p:cNvSpPr/>
          <p:nvPr/>
        </p:nvSpPr>
        <p:spPr>
          <a:xfrm>
            <a:off x="5543550" y="2447925"/>
            <a:ext cx="6149975" cy="244792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compatLnSpc="0"/>
          <a:lstStyle/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DC2300"/>
                </a:solidFill>
                <a:latin typeface="Calibri" pitchFamily="18"/>
                <a:ea typeface="Microsoft YaHei" pitchFamily="2"/>
                <a:cs typeface="Mangal" pitchFamily="2"/>
              </a:rPr>
              <a:t>Пресс-секретарь</a:t>
            </a:r>
            <a:r>
              <a:rPr lang="ru-RU" sz="2800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Позднякова Евгения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DC2300"/>
                </a:solidFill>
                <a:latin typeface="Calibri" pitchFamily="18"/>
                <a:ea typeface="Microsoft YaHei" pitchFamily="2"/>
                <a:cs typeface="Mangal" pitchFamily="2"/>
              </a:rPr>
              <a:t>Помощник секретаря</a:t>
            </a:r>
            <a:r>
              <a:rPr lang="ru-RU" sz="2800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Банзаракцаева Алина 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Wingdings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DC2300"/>
                </a:solidFill>
                <a:latin typeface="Calibri" pitchFamily="18"/>
                <a:ea typeface="Microsoft YaHei" pitchFamily="2"/>
                <a:cs typeface="Mangal" pitchFamily="2"/>
              </a:rPr>
              <a:t>Мастер</a:t>
            </a:r>
            <a:r>
              <a:rPr lang="ru-RU" sz="2800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Нечкин Александр Михайлович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Wingdings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DC2300"/>
                </a:solidFill>
                <a:latin typeface="Calibri" pitchFamily="18"/>
                <a:ea typeface="Microsoft YaHei" pitchFamily="2"/>
                <a:cs typeface="Mangal" pitchFamily="2"/>
              </a:rPr>
              <a:t>Общее количество человек</a:t>
            </a:r>
            <a:r>
              <a:rPr lang="ru-RU" sz="2800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52чел.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Wingdings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Из них </a:t>
            </a:r>
            <a:r>
              <a:rPr lang="ru-RU" sz="2800" kern="0">
                <a:solidFill>
                  <a:srgbClr val="DC2300"/>
                </a:solidFill>
                <a:latin typeface="Calibri" pitchFamily="18"/>
                <a:ea typeface="Microsoft YaHei" pitchFamily="2"/>
                <a:cs typeface="Mangal" pitchFamily="2"/>
              </a:rPr>
              <a:t>бойцы</a:t>
            </a:r>
            <a:r>
              <a:rPr lang="ru-RU" sz="2800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33 чел.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Wingdings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DC2300"/>
                </a:solidFill>
                <a:latin typeface="Calibri" pitchFamily="18"/>
                <a:ea typeface="Microsoft YaHei" pitchFamily="2"/>
                <a:cs typeface="Mangal" pitchFamily="2"/>
              </a:rPr>
              <a:t>Кандидаты</a:t>
            </a:r>
            <a:r>
              <a:rPr lang="ru-RU" sz="2800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19 чел.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ОЧЕМУ ВЫБИРАЮТ Н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r="15015"/>
          <a:stretch>
            <a:fillRect/>
          </a:stretch>
        </p:blipFill>
        <p:spPr bwMode="auto">
          <a:xfrm>
            <a:off x="144463" y="1239838"/>
            <a:ext cx="5345112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Текст 12"/>
          <p:cNvSpPr txBox="1">
            <a:spLocks noGrp="1"/>
          </p:cNvSpPr>
          <p:nvPr>
            <p:ph type="body" idx="4294967295"/>
          </p:nvPr>
        </p:nvSpPr>
        <p:spPr bwMode="auto">
          <a:xfrm>
            <a:off x="5375275" y="1152525"/>
            <a:ext cx="6391275" cy="201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ts val="1000"/>
              </a:spcBef>
              <a:buFont typeface="StarSymbol"/>
              <a:buNone/>
            </a:pPr>
            <a:r>
              <a:rPr altLang="ru-RU" smtClean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Студенческий медицинский отряд «Panacea» основан в апреле 2015 года, относится к ДВФО и ЗабРО</a:t>
            </a:r>
          </a:p>
          <a:p>
            <a:pPr eaLnBrk="1" hangingPunct="1">
              <a:spcBef>
                <a:spcPts val="1000"/>
              </a:spcBef>
              <a:buFont typeface="StarSymbol"/>
              <a:buNone/>
            </a:pPr>
            <a:endParaRPr altLang="ru-RU" smtClean="0"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eaLnBrk="1" hangingPunct="1">
              <a:spcBef>
                <a:spcPts val="1000"/>
              </a:spcBef>
              <a:buFont typeface="StarSymbol"/>
              <a:buNone/>
            </a:pPr>
            <a:endParaRPr altLang="ru-RU" smtClean="0"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14340" name="Заголовок 11"/>
          <p:cNvSpPr txBox="1">
            <a:spLocks noGrp="1"/>
          </p:cNvSpPr>
          <p:nvPr>
            <p:ph type="title" idx="4294967295"/>
          </p:nvPr>
        </p:nvSpPr>
        <p:spPr>
          <a:xfrm>
            <a:off x="5375275" y="434975"/>
            <a:ext cx="6391275" cy="1323975"/>
          </a:xfrm>
        </p:spPr>
        <p:txBody>
          <a:bodyPr/>
          <a:lstStyle/>
          <a:p>
            <a:pPr eaLnBrk="1" hangingPunct="1"/>
            <a:r>
              <a:rPr altLang="ru-RU" sz="3600" b="0" smtClean="0">
                <a:latin typeface="Calibri Light" panose="020F03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ПОЧЕМУ </a:t>
            </a:r>
            <a:r>
              <a:rPr altLang="ru-RU" sz="3600" b="0" smtClean="0">
                <a:solidFill>
                  <a:srgbClr val="FFC000"/>
                </a:solidFill>
                <a:latin typeface="Calibri Light" panose="020F03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ВЫБИРАЮТ НАС</a:t>
            </a:r>
          </a:p>
        </p:txBody>
      </p:sp>
      <p:grpSp>
        <p:nvGrpSpPr>
          <p:cNvPr id="14341" name="Группа 6"/>
          <p:cNvGrpSpPr>
            <a:grpSpLocks/>
          </p:cNvGrpSpPr>
          <p:nvPr/>
        </p:nvGrpSpPr>
        <p:grpSpPr bwMode="auto">
          <a:xfrm>
            <a:off x="965200" y="414338"/>
            <a:ext cx="4410075" cy="5589587"/>
            <a:chOff x="965524" y="414003"/>
            <a:chExt cx="4410361" cy="5589718"/>
          </a:xfrm>
        </p:grpSpPr>
        <p:sp>
          <p:nvSpPr>
            <p:cNvPr id="6" name="Прямая соединительная линия 7"/>
            <p:cNvSpPr/>
            <p:nvPr/>
          </p:nvSpPr>
          <p:spPr>
            <a:xfrm flipH="1">
              <a:off x="965524" y="414003"/>
              <a:ext cx="441036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1683" cap="flat">
              <a:solidFill>
                <a:srgbClr val="FFCA08"/>
              </a:solidFill>
              <a:prstDash val="solid"/>
              <a:miter/>
            </a:ln>
          </p:spPr>
          <p:txBody>
            <a:bodyPr lIns="90004" tIns="44997" rIns="90004" bIns="44997" anchor="ctr" anchorCtr="1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Прямая соединительная линия 8"/>
            <p:cNvSpPr/>
            <p:nvPr/>
          </p:nvSpPr>
          <p:spPr>
            <a:xfrm flipH="1">
              <a:off x="965524" y="6003721"/>
              <a:ext cx="441036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1683" cap="flat">
              <a:solidFill>
                <a:srgbClr val="FFCA08"/>
              </a:solidFill>
              <a:prstDash val="solid"/>
              <a:miter/>
            </a:ln>
          </p:spPr>
          <p:txBody>
            <a:bodyPr lIns="90004" tIns="44997" rIns="90004" bIns="44997" anchor="ctr" anchorCtr="1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Прямая соединительная линия 9"/>
            <p:cNvSpPr/>
            <p:nvPr/>
          </p:nvSpPr>
          <p:spPr>
            <a:xfrm>
              <a:off x="965524" y="414003"/>
              <a:ext cx="0" cy="55897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1683" cap="flat">
              <a:solidFill>
                <a:srgbClr val="FFCA08"/>
              </a:solidFill>
              <a:prstDash val="solid"/>
              <a:miter/>
            </a:ln>
          </p:spPr>
          <p:txBody>
            <a:bodyPr lIns="90004" tIns="44997" rIns="90004" bIns="44997" anchor="ctr" anchorCtr="1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Прямая соединительная линия 10"/>
            <p:cNvSpPr/>
            <p:nvPr/>
          </p:nvSpPr>
          <p:spPr>
            <a:xfrm>
              <a:off x="5375885" y="3428736"/>
              <a:ext cx="0" cy="25749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1683" cap="flat">
              <a:solidFill>
                <a:srgbClr val="FFCA08"/>
              </a:solidFill>
              <a:prstDash val="solid"/>
              <a:miter/>
            </a:ln>
          </p:spPr>
          <p:txBody>
            <a:bodyPr lIns="90004" tIns="44997" rIns="90004" bIns="44997" anchor="ctr" anchorCtr="1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" name="Прямоугольник 13"/>
          <p:cNvSpPr/>
          <p:nvPr/>
        </p:nvSpPr>
        <p:spPr>
          <a:xfrm>
            <a:off x="5222875" y="2728913"/>
            <a:ext cx="6691313" cy="27336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CA08"/>
          </a:solidFill>
          <a:ln cap="flat"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Текст 11"/>
          <p:cNvSpPr/>
          <p:nvPr/>
        </p:nvSpPr>
        <p:spPr>
          <a:xfrm>
            <a:off x="8266113" y="2906713"/>
            <a:ext cx="4170362" cy="195738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100" kern="0" dirty="0">
                <a:solidFill>
                  <a:srgbClr val="39302A"/>
                </a:solidFill>
                <a:latin typeface="Calibri" pitchFamily="18"/>
                <a:ea typeface="Microsoft YaHei" pitchFamily="2"/>
                <a:cs typeface="Mangal" pitchFamily="2"/>
              </a:rPr>
              <a:t>Первый. Самый огненный медицинский отряд в </a:t>
            </a:r>
            <a:r>
              <a:rPr lang="ru-RU" sz="4100" kern="0" dirty="0" err="1">
                <a:solidFill>
                  <a:srgbClr val="39302A"/>
                </a:solidFill>
                <a:latin typeface="Calibri" pitchFamily="18"/>
                <a:ea typeface="Microsoft YaHei" pitchFamily="2"/>
                <a:cs typeface="Mangal" pitchFamily="2"/>
              </a:rPr>
              <a:t>ЗабКСО</a:t>
            </a:r>
            <a:endParaRPr lang="ru-RU" sz="4100" kern="0" dirty="0">
              <a:solidFill>
                <a:srgbClr val="39302A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kern="0" dirty="0">
              <a:solidFill>
                <a:srgbClr val="39302A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Текст 10"/>
          <p:cNvSpPr/>
          <p:nvPr/>
        </p:nvSpPr>
        <p:spPr>
          <a:xfrm>
            <a:off x="5410200" y="2825750"/>
            <a:ext cx="3379788" cy="195738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100" kern="0" dirty="0">
                <a:solidFill>
                  <a:srgbClr val="39302A"/>
                </a:solidFill>
                <a:latin typeface="Calibri" pitchFamily="18"/>
                <a:ea typeface="Microsoft YaHei" pitchFamily="2"/>
                <a:cs typeface="Mangal" pitchFamily="2"/>
              </a:rPr>
              <a:t>Самый </a:t>
            </a:r>
            <a:r>
              <a:rPr lang="ru-RU" sz="4100" kern="0" dirty="0" err="1">
                <a:solidFill>
                  <a:srgbClr val="39302A"/>
                </a:solidFill>
                <a:latin typeface="Calibri" pitchFamily="18"/>
                <a:ea typeface="Microsoft YaHei" pitchFamily="2"/>
                <a:cs typeface="Mangal" pitchFamily="2"/>
              </a:rPr>
              <a:t>медийный</a:t>
            </a:r>
            <a:r>
              <a:rPr lang="ru-RU" sz="4100" kern="0" dirty="0">
                <a:solidFill>
                  <a:srgbClr val="39302A"/>
                </a:solidFill>
                <a:latin typeface="Calibri" pitchFamily="18"/>
                <a:ea typeface="Microsoft YaHei" pitchFamily="2"/>
                <a:cs typeface="Mangal" pitchFamily="2"/>
              </a:rPr>
              <a:t> отряд 2018 года</a:t>
            </a:r>
          </a:p>
          <a:p>
            <a:pPr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kern="0" dirty="0">
              <a:solidFill>
                <a:srgbClr val="39302A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ВСТАВЬТЕ &#10;ТЕКСТ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8"/>
          <p:cNvSpPr txBox="1">
            <a:spLocks noGrp="1"/>
          </p:cNvSpPr>
          <p:nvPr>
            <p:ph type="body" idx="4294967295"/>
          </p:nvPr>
        </p:nvSpPr>
        <p:spPr bwMode="auto">
          <a:xfrm>
            <a:off x="425450" y="1989138"/>
            <a:ext cx="567055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ts val="1000"/>
              </a:spcBef>
              <a:buFont typeface="StarSymbol"/>
              <a:buNone/>
            </a:pPr>
            <a:r>
              <a:rPr altLang="ru-RU" smtClean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6-7 марта Благотворительная акция сбор вещей людям оказавшимся в трудной жизненной ситуации</a:t>
            </a:r>
          </a:p>
        </p:txBody>
      </p:sp>
      <p:sp>
        <p:nvSpPr>
          <p:cNvPr id="16387" name="Заголовок 7"/>
          <p:cNvSpPr txBox="1">
            <a:spLocks noGrp="1"/>
          </p:cNvSpPr>
          <p:nvPr>
            <p:ph type="title" idx="4294967295"/>
          </p:nvPr>
        </p:nvSpPr>
        <p:spPr>
          <a:xfrm>
            <a:off x="425450" y="434975"/>
            <a:ext cx="5670550" cy="1554163"/>
          </a:xfrm>
        </p:spPr>
        <p:txBody>
          <a:bodyPr/>
          <a:lstStyle/>
          <a:p>
            <a:pPr eaLnBrk="1" hangingPunct="1"/>
            <a:r>
              <a:rPr altLang="ru-RU" sz="3600" b="0" smtClean="0">
                <a:latin typeface="Calibri Light" panose="020F03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Проведение</a:t>
            </a:r>
            <a:br>
              <a:rPr altLang="ru-RU" sz="3600" b="0" smtClean="0">
                <a:latin typeface="Calibri Light" panose="020F03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ru-RU" sz="3600" b="0" smtClean="0">
                <a:latin typeface="Calibri Light" panose="020F03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Внутриотрядных</a:t>
            </a:r>
            <a:br>
              <a:rPr altLang="ru-RU" sz="3600" b="0" smtClean="0">
                <a:latin typeface="Calibri Light" panose="020F03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ru-RU" sz="3600" b="0" smtClean="0">
                <a:latin typeface="Calibri Light" panose="020F03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Мероприятий</a:t>
            </a:r>
          </a:p>
        </p:txBody>
      </p:sp>
      <p:pic>
        <p:nvPicPr>
          <p:cNvPr id="16388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8"/>
          <p:cNvSpPr/>
          <p:nvPr/>
        </p:nvSpPr>
        <p:spPr>
          <a:xfrm>
            <a:off x="233363" y="3314700"/>
            <a:ext cx="5670550" cy="16843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compatLnSpc="0"/>
          <a:lstStyle/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19 марта Лекция по историии образования студенческих отрядов, их культуре, цели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Wingdings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26 марта PanaceaStar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Wingdings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kern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3095625"/>
            <a:ext cx="68421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87338"/>
            <a:ext cx="5616575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363" y="720725"/>
            <a:ext cx="4895850" cy="4000500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8 апреля День Здоровья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21 апреля Благотворительная акция- сбор вещей людям пострадавшим от пожаров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12 мая пикник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21 мая подготовка к ЛТС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25 мая помощь ШПВ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26 Шествие в колонне на дне города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592388"/>
            <a:ext cx="5637213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15900"/>
            <a:ext cx="583247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ГАЛЕРЕЯ НАШИХ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0"/>
          <p:cNvSpPr/>
          <p:nvPr/>
        </p:nvSpPr>
        <p:spPr>
          <a:xfrm>
            <a:off x="0" y="4383088"/>
            <a:ext cx="1146175" cy="24749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CA08"/>
          </a:solidFill>
          <a:ln cap="flat"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0483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720725" y="365125"/>
            <a:ext cx="7631113" cy="1325563"/>
          </a:xfrm>
        </p:spPr>
        <p:txBody>
          <a:bodyPr/>
          <a:lstStyle/>
          <a:p>
            <a:pPr eaLnBrk="1" hangingPunct="1"/>
            <a:r>
              <a:rPr altLang="ru-RU" sz="3200" b="0" smtClean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Мероприятия ЗабРО МООО «РСО»</a:t>
            </a:r>
          </a:p>
        </p:txBody>
      </p:sp>
      <p:sp>
        <p:nvSpPr>
          <p:cNvPr id="20484" name="Текст 9"/>
          <p:cNvSpPr txBox="1">
            <a:spLocks noGrp="1"/>
          </p:cNvSpPr>
          <p:nvPr>
            <p:ph type="body" idx="4294967295"/>
          </p:nvPr>
        </p:nvSpPr>
        <p:spPr bwMode="auto">
          <a:xfrm>
            <a:off x="792163" y="1223963"/>
            <a:ext cx="6264275" cy="531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ts val="1000"/>
              </a:spcBef>
              <a:buFont typeface="StarSymbol"/>
              <a:buNone/>
            </a:pPr>
            <a:r>
              <a:rPr altLang="ru-RU" smtClean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Открытие Школы вожатых</a:t>
            </a:r>
          </a:p>
          <a:p>
            <a:pPr eaLnBrk="1" hangingPunct="1">
              <a:spcBef>
                <a:spcPts val="1000"/>
              </a:spcBef>
              <a:buFont typeface="StarSymbol"/>
              <a:buNone/>
            </a:pPr>
            <a:r>
              <a:rPr altLang="ru-RU" smtClean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Региональная школа подготовки командного состава</a:t>
            </a:r>
          </a:p>
          <a:p>
            <a:pPr eaLnBrk="1" hangingPunct="1">
              <a:spcBef>
                <a:spcPts val="1000"/>
              </a:spcBef>
              <a:buFont typeface="StarSymbol"/>
              <a:buNone/>
            </a:pPr>
            <a:r>
              <a:rPr altLang="ru-RU" smtClean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Шествие колонны ЗабКСО в рамках празднования Дня города</a:t>
            </a:r>
          </a:p>
        </p:txBody>
      </p:sp>
      <p:pic>
        <p:nvPicPr>
          <p:cNvPr id="20485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2197100"/>
            <a:ext cx="4976812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1258888"/>
            <a:ext cx="4225925" cy="2268537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/>
          <a:lstStyle/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Отчетно-выборная конференция ЗабРО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Массовое катание на коньках в рамках празднования Дня РСО</a:t>
            </a: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295400"/>
            <a:ext cx="629602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600" y="1152525"/>
            <a:ext cx="5616575" cy="2697163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kern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Конкурс на лучший социально-значимый проект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Спартакиада ЗабКСО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Соревнования по черлидингу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Творческий фестиваль ЗабКСО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863600" y="438150"/>
            <a:ext cx="61960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3200">
                <a:solidFill>
                  <a:srgbClr val="000000"/>
                </a:solidFill>
                <a:ea typeface="Microsoft YaHei" panose="020B0503020204020204" pitchFamily="34" charset="-122"/>
                <a:cs typeface="Mangal" panose="02040503050203030202" pitchFamily="18" charset="0"/>
              </a:rPr>
              <a:t>Мероприятия ЗабРО МООО «РСО»</a:t>
            </a: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800225"/>
            <a:ext cx="576103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625" y="1252538"/>
            <a:ext cx="3770313" cy="4435475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Выездные учебно-методические сборы вожатых (Конкурс на лучший педагогический отряд)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Линейка открытия трудового семестра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Конкурс на лучшую программу подготовки к ЛТС</a:t>
            </a: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443038"/>
            <a:ext cx="716756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Обычный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Обычный 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Обычный 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Обычный 6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335</Words>
  <Application>Microsoft Office PowerPoint</Application>
  <PresentationFormat>Широкоэкранный</PresentationFormat>
  <Paragraphs>68</Paragraphs>
  <Slides>12</Slides>
  <Notes>12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29" baseType="lpstr">
      <vt:lpstr>Calibri</vt:lpstr>
      <vt:lpstr>Arial</vt:lpstr>
      <vt:lpstr>Calibri Light</vt:lpstr>
      <vt:lpstr>Microsoft YaHei</vt:lpstr>
      <vt:lpstr>Mangal</vt:lpstr>
      <vt:lpstr>StarSymbol</vt:lpstr>
      <vt:lpstr>Lucida Sans Unicode</vt:lpstr>
      <vt:lpstr>Tahoma</vt:lpstr>
      <vt:lpstr>Times New Roman</vt:lpstr>
      <vt:lpstr>Wingdings</vt:lpstr>
      <vt:lpstr>Обычный</vt:lpstr>
      <vt:lpstr>Обычный 1</vt:lpstr>
      <vt:lpstr>Обычный 2</vt:lpstr>
      <vt:lpstr>Обычный 3</vt:lpstr>
      <vt:lpstr>Обычный 4</vt:lpstr>
      <vt:lpstr>Обычный 5</vt:lpstr>
      <vt:lpstr>Обычный 6</vt:lpstr>
      <vt:lpstr>СМО «PANACEA»</vt:lpstr>
      <vt:lpstr>Командный состав</vt:lpstr>
      <vt:lpstr>ПОЧЕМУ ВЫБИРАЮТ НАС</vt:lpstr>
      <vt:lpstr>Проведение Внутриотрядных Мероприятий</vt:lpstr>
      <vt:lpstr>Презентация PowerPoint</vt:lpstr>
      <vt:lpstr>Мероприятия ЗабРО МООО «РСО»</vt:lpstr>
      <vt:lpstr>Презентация PowerPoint</vt:lpstr>
      <vt:lpstr>Презентация PowerPoint</vt:lpstr>
      <vt:lpstr>Презентация PowerPoint</vt:lpstr>
      <vt:lpstr>Участие в межрегиональных и всероссийских мероприятиях МООО «РСО»</vt:lpstr>
      <vt:lpstr>Если ты хочешь стать частью чего-то незабываемого, познать всю структуру медицины и РСО. Завести новые знакомства, друзей, а может даже и любовь. Провести неповторимое лето с пользой. А может просто ощутить семейную атмосферу.  То мы ждем именно тебя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 «PANACEA»</dc:title>
  <dc:creator>1</dc:creator>
  <cp:lastModifiedBy>1</cp:lastModifiedBy>
  <cp:revision>3</cp:revision>
  <dcterms:modified xsi:type="dcterms:W3CDTF">2020-06-08T06:32:34Z</dcterms:modified>
</cp:coreProperties>
</file>